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8" r:id="rId1"/>
  </p:sldMasterIdLst>
  <p:notesMasterIdLst>
    <p:notesMasterId r:id="rId4"/>
  </p:notesMasterIdLst>
  <p:sldIdLst>
    <p:sldId id="286" r:id="rId2"/>
    <p:sldId id="274" r:id="rId3"/>
  </p:sldIdLst>
  <p:sldSz cx="9144000" cy="5143500" type="screen16x9"/>
  <p:notesSz cx="6735763" cy="9866313"/>
  <p:embeddedFontLst>
    <p:embeddedFont>
      <p:font typeface="Arial Black" pitchFamily="34" charset="0"/>
      <p:bold r:id="rId5"/>
    </p:embeddedFont>
    <p:embeddedFont>
      <p:font typeface="Roboto Condensed" charset="0"/>
      <p:regular r:id="rId6"/>
      <p:bold r:id="rId7"/>
      <p:italic r:id="rId8"/>
      <p:boldItalic r:id="rId9"/>
    </p:embeddedFont>
    <p:embeddedFont>
      <p:font typeface="Oswald" charset="-52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96BF"/>
  </p:clrMru>
</p:presentationPr>
</file>

<file path=ppt/tableStyles.xml><?xml version="1.0" encoding="utf-8"?>
<a:tblStyleLst xmlns:a="http://schemas.openxmlformats.org/drawingml/2006/main" def="{BA88F8C6-0183-4738-B976-5B413BDEF159}">
  <a:tblStyle styleId="{BA88F8C6-0183-4738-B976-5B413BDEF159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404" y="-5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8600" cy="3700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09" cy="443984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09" cy="443984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09" cy="443984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Shape 128"/>
          <p:cNvGrpSpPr/>
          <p:nvPr/>
        </p:nvGrpSpPr>
        <p:grpSpPr>
          <a:xfrm>
            <a:off x="6172200" y="2656117"/>
            <a:ext cx="2971754" cy="2886150"/>
            <a:chOff x="6172200" y="2656117"/>
            <a:chExt cx="2971754" cy="2886150"/>
          </a:xfrm>
        </p:grpSpPr>
        <p:sp>
          <p:nvSpPr>
            <p:cNvPr id="129" name="Shape 129"/>
            <p:cNvSpPr/>
            <p:nvPr/>
          </p:nvSpPr>
          <p:spPr>
            <a:xfrm rot="9208626" flipH="1">
              <a:off x="6704903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" name="Shape 130"/>
            <p:cNvSpPr/>
            <p:nvPr/>
          </p:nvSpPr>
          <p:spPr>
            <a:xfrm rot="9208633" flipH="1">
              <a:off x="7804300" y="3279012"/>
              <a:ext cx="877623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1" name="Shape 131"/>
            <p:cNvSpPr/>
            <p:nvPr/>
          </p:nvSpPr>
          <p:spPr>
            <a:xfrm rot="9208606" flipH="1">
              <a:off x="7481789" y="4276912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" name="Shape 132"/>
            <p:cNvSpPr/>
            <p:nvPr/>
          </p:nvSpPr>
          <p:spPr>
            <a:xfrm rot="9208678" flipH="1">
              <a:off x="6287617" y="4657701"/>
              <a:ext cx="229659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" name="Shape 133"/>
            <p:cNvSpPr/>
            <p:nvPr/>
          </p:nvSpPr>
          <p:spPr>
            <a:xfrm>
              <a:off x="8289303" y="2656117"/>
              <a:ext cx="854651" cy="1929079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134" name="Shape 134"/>
          <p:cNvGrpSpPr/>
          <p:nvPr/>
        </p:nvGrpSpPr>
        <p:grpSpPr>
          <a:xfrm>
            <a:off x="-32" y="-228026"/>
            <a:ext cx="2163561" cy="1347300"/>
            <a:chOff x="-32" y="-215963"/>
            <a:chExt cx="2163561" cy="1347300"/>
          </a:xfrm>
        </p:grpSpPr>
        <p:sp>
          <p:nvSpPr>
            <p:cNvPr id="135" name="Shape 135"/>
            <p:cNvSpPr/>
            <p:nvPr/>
          </p:nvSpPr>
          <p:spPr>
            <a:xfrm rot="-1591408" flipH="1">
              <a:off x="1362168" y="-63166"/>
              <a:ext cx="205102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-1591371" flipH="1">
              <a:off x="239462" y="-151890"/>
              <a:ext cx="434753" cy="108097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-1591339" flipH="1">
              <a:off x="892400" y="-169346"/>
              <a:ext cx="504373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-1591322" flipH="1">
              <a:off x="1818452" y="-76291"/>
              <a:ext cx="229659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0800000">
              <a:off x="-32" y="70724"/>
              <a:ext cx="380283" cy="858146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hape 67"/>
          <p:cNvGrpSpPr/>
          <p:nvPr/>
        </p:nvGrpSpPr>
        <p:grpSpPr>
          <a:xfrm>
            <a:off x="6172200" y="2656117"/>
            <a:ext cx="2971754" cy="2886150"/>
            <a:chOff x="6172200" y="2656117"/>
            <a:chExt cx="2971754" cy="2886150"/>
          </a:xfrm>
        </p:grpSpPr>
        <p:sp>
          <p:nvSpPr>
            <p:cNvPr id="68" name="Shape 68"/>
            <p:cNvSpPr/>
            <p:nvPr/>
          </p:nvSpPr>
          <p:spPr>
            <a:xfrm rot="9208626" flipH="1">
              <a:off x="6704903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9" name="Shape 69"/>
            <p:cNvSpPr/>
            <p:nvPr/>
          </p:nvSpPr>
          <p:spPr>
            <a:xfrm rot="9208633" flipH="1">
              <a:off x="7804300" y="3279012"/>
              <a:ext cx="877623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 rot="9208606" flipH="1">
              <a:off x="7481789" y="4276912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1" name="Shape 71"/>
            <p:cNvSpPr/>
            <p:nvPr/>
          </p:nvSpPr>
          <p:spPr>
            <a:xfrm rot="9208678" flipH="1">
              <a:off x="6287617" y="4657701"/>
              <a:ext cx="229659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8289303" y="2656117"/>
              <a:ext cx="854651" cy="1929079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3" name="Shape 73"/>
          <p:cNvGrpSpPr/>
          <p:nvPr/>
        </p:nvGrpSpPr>
        <p:grpSpPr>
          <a:xfrm>
            <a:off x="-32" y="-228026"/>
            <a:ext cx="2163561" cy="1347300"/>
            <a:chOff x="-32" y="-215963"/>
            <a:chExt cx="2163561" cy="1347300"/>
          </a:xfrm>
        </p:grpSpPr>
        <p:sp>
          <p:nvSpPr>
            <p:cNvPr id="74" name="Shape 74"/>
            <p:cNvSpPr/>
            <p:nvPr/>
          </p:nvSpPr>
          <p:spPr>
            <a:xfrm rot="-1591408" flipH="1">
              <a:off x="1362168" y="-63166"/>
              <a:ext cx="205102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 rot="-1591371" flipH="1">
              <a:off x="239462" y="-151890"/>
              <a:ext cx="434753" cy="108097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1591339" flipH="1">
              <a:off x="892400" y="-169346"/>
              <a:ext cx="504373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 rot="-1591322" flipH="1">
              <a:off x="1818452" y="-76291"/>
              <a:ext cx="229659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 rot="10800000">
              <a:off x="-32" y="70724"/>
              <a:ext cx="380283" cy="858146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1031425" y="1860875"/>
            <a:ext cx="2796000" cy="306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2"/>
          </p:nvPr>
        </p:nvSpPr>
        <p:spPr>
          <a:xfrm>
            <a:off x="3995772" y="1860875"/>
            <a:ext cx="2796000" cy="306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031425" y="1777125"/>
            <a:ext cx="5760300" cy="252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4BB5D9"/>
              </a:buClr>
              <a:buSzPct val="100000"/>
              <a:buFont typeface="Roboto Condensed"/>
              <a:buChar char="»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480"/>
              </a:spcBef>
              <a:buClr>
                <a:srgbClr val="4BB5D9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48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0" y="571486"/>
            <a:ext cx="7643834" cy="107157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  <a:t/>
            </a:r>
            <a:b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</a:br>
            <a: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  <a:t/>
            </a:r>
            <a:b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</a:br>
            <a:r>
              <a:rPr lang="ru-RU" sz="2800" dirty="0" err="1" smtClean="0">
                <a:latin typeface="Times New Roman" pitchFamily="18" charset="0"/>
                <a:ea typeface="Roboto Condensed" charset="0"/>
                <a:cs typeface="Times New Roman" pitchFamily="18" charset="0"/>
              </a:rPr>
              <a:t>Бірыңғай</a:t>
            </a:r>
            <a:r>
              <a:rPr lang="ru-RU" sz="2800" dirty="0" smtClean="0">
                <a:latin typeface="Times New Roman" pitchFamily="18" charset="0"/>
                <a:ea typeface="Roboto Condensed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ea typeface="Roboto Condensed" charset="0"/>
                <a:cs typeface="Times New Roman" pitchFamily="18" charset="0"/>
              </a:rPr>
            </a:br>
            <a:r>
              <a:rPr lang="tr-TR" sz="2800" dirty="0" smtClean="0">
                <a:latin typeface="Times New Roman" pitchFamily="18" charset="0"/>
                <a:ea typeface="Roboto Condensed" charset="0"/>
                <a:cs typeface="Times New Roman" pitchFamily="18" charset="0"/>
              </a:rPr>
              <a:t>Call-</a:t>
            </a:r>
            <a:r>
              <a:rPr lang="ru-RU" sz="2800" dirty="0" err="1" smtClean="0">
                <a:latin typeface="Times New Roman" pitchFamily="18" charset="0"/>
                <a:ea typeface="Roboto Condensed" charset="0"/>
                <a:cs typeface="Times New Roman" pitchFamily="18" charset="0"/>
              </a:rPr>
              <a:t>орталықтың артықшылығы</a:t>
            </a:r>
            <a:endParaRPr lang="ru-RU" sz="2800" dirty="0" smtClean="0"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body" idx="2"/>
          </p:nvPr>
        </p:nvSpPr>
        <p:spPr>
          <a:xfrm>
            <a:off x="285720" y="1071552"/>
            <a:ext cx="7429552" cy="407194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2000" dirty="0" smtClean="0"/>
              <a:t> </a:t>
            </a:r>
          </a:p>
          <a:p>
            <a:pPr algn="just">
              <a:buFont typeface="Wingdings" pitchFamily="2" charset="2"/>
              <a:buChar char="Ø"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Анықтамалық-консультациялық көмек.</a:t>
            </a:r>
            <a:endParaRPr lang="ru-RU" sz="21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Дәрігер қабылдауына жазылу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Емханаға тіркелу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жөнінде ақпарат.</a:t>
            </a:r>
            <a:endParaRPr lang="ru-RU" sz="21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Шағымдар 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өтініштерді қабылдау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Дәрі-дәрмек жөнінде ақпарат.</a:t>
            </a:r>
            <a:endParaRPr lang="ru-RU" sz="21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«Осы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 қазір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қағидасы бойынша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тұрғындар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algn="just">
              <a:buNone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мәселелерін шешу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7" name="Picture 3" descr="C:\Users\sultanov_m\Desktop\0404\123\callcenter-girls-blu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6757" y="144475"/>
            <a:ext cx="2284399" cy="2284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143122"/>
            <a:ext cx="8101042" cy="107157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+7 7282 41 12 12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285688" y="1142990"/>
            <a:ext cx="8858312" cy="75213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lang="ru-RU" sz="32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lang="ru-RU" sz="32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  <a:p>
            <a:pPr algn="ctr"/>
            <a:r>
              <a:rPr lang="ru-RU" sz="32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Алматы</a:t>
            </a:r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облысының</a:t>
            </a:r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бірыңғай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lsey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</TotalTime>
  <Words>60</Words>
  <PresentationFormat>Экран (16:9)</PresentationFormat>
  <Paragraphs>21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Arial Black</vt:lpstr>
      <vt:lpstr>Roboto Condensed</vt:lpstr>
      <vt:lpstr>Oswald</vt:lpstr>
      <vt:lpstr>Times New Roman</vt:lpstr>
      <vt:lpstr>Wingdings</vt:lpstr>
      <vt:lpstr>Wolsey template</vt:lpstr>
      <vt:lpstr>  Бірыңғай Call-орталықтың артықшылығы</vt:lpstr>
      <vt:lpstr>+7 7282 41 12 12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Call-центры в РК</dc:title>
  <dc:creator>Султанов Марат Жумагельдинович</dc:creator>
  <cp:lastModifiedBy>user</cp:lastModifiedBy>
  <cp:revision>160</cp:revision>
  <dcterms:modified xsi:type="dcterms:W3CDTF">2017-05-04T03:30:55Z</dcterms:modified>
</cp:coreProperties>
</file>