
<file path=[Content_Types].xml><?xml version="1.0" encoding="utf-8"?>
<Types xmlns="http://schemas.openxmlformats.org/package/2006/content-types"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Default Extension="fntdata" ContentType="application/x-fontdata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8" r:id="rId1"/>
  </p:sldMasterIdLst>
  <p:notesMasterIdLst>
    <p:notesMasterId r:id="rId4"/>
  </p:notesMasterIdLst>
  <p:sldIdLst>
    <p:sldId id="257" r:id="rId2"/>
    <p:sldId id="274" r:id="rId3"/>
  </p:sldIdLst>
  <p:sldSz cx="9144000" cy="5143500" type="screen16x9"/>
  <p:notesSz cx="6858000" cy="9144000"/>
  <p:embeddedFontLst>
    <p:embeddedFont>
      <p:font typeface="Arial Black" pitchFamily="34" charset="0"/>
      <p:bold r:id="rId5"/>
    </p:embeddedFont>
    <p:embeddedFont>
      <p:font typeface="Roboto Condensed" charset="0"/>
      <p:regular r:id="rId6"/>
      <p:bold r:id="rId7"/>
      <p:italic r:id="rId8"/>
      <p:boldItalic r:id="rId9"/>
    </p:embeddedFont>
    <p:embeddedFont>
      <p:font typeface="Oswald" charset="-52"/>
      <p:regular r:id="rId10"/>
      <p:bold r:id="rId11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3796BF"/>
  </p:clrMru>
</p:presentationPr>
</file>

<file path=ppt/tableStyles.xml><?xml version="1.0" encoding="utf-8"?>
<a:tblStyleLst xmlns:a="http://schemas.openxmlformats.org/drawingml/2006/main" def="{BA88F8C6-0183-4738-B976-5B413BDEF159}">
  <a:tblStyle styleId="{BA88F8C6-0183-4738-B976-5B413BDEF159}" styleName="Table_0">
    <a:wholeTbl>
      <a:tcStyle>
        <a:tcBdr>
          <a:lef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left>
          <a:right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right>
          <a:top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top>
          <a:bottom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bottom>
          <a:insideH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H>
          <a:insideV>
            <a:ln w="9525" cap="flat" cmpd="sng">
              <a:solidFill>
                <a:srgbClr val="000000"/>
              </a:solidFill>
              <a:prstDash val="solid"/>
              <a:round/>
              <a:headEnd type="none" w="med" len="med"/>
              <a:tailEnd type="none" w="med" len="med"/>
            </a:ln>
          </a:insideV>
        </a:tcBdr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>
        <p:scale>
          <a:sx n="70" d="100"/>
          <a:sy n="70" d="100"/>
        </p:scale>
        <p:origin x="-1974" y="-828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font" Target="fonts/font4.fntdata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font" Target="fonts/font3.fntdata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font" Target="fonts/font2.fntdata"/><Relationship Id="rId11" Type="http://schemas.openxmlformats.org/officeDocument/2006/relationships/font" Target="fonts/font7.fntdata"/><Relationship Id="rId5" Type="http://schemas.openxmlformats.org/officeDocument/2006/relationships/font" Target="fonts/font1.fntdata"/><Relationship Id="rId15" Type="http://schemas.openxmlformats.org/officeDocument/2006/relationships/tableStyles" Target="tableStyles.xml"/><Relationship Id="rId10" Type="http://schemas.openxmlformats.org/officeDocument/2006/relationships/font" Target="fonts/font6.fntdata"/><Relationship Id="rId4" Type="http://schemas.openxmlformats.org/officeDocument/2006/relationships/notesMaster" Target="notesMasters/notesMaster1.xml"/><Relationship Id="rId9" Type="http://schemas.openxmlformats.org/officeDocument/2006/relationships/font" Target="fonts/font5.fntdata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>
            <a:spLocks noGrp="1" noRot="1" noChangeAspect="1"/>
          </p:cNvSpPr>
          <p:nvPr>
            <p:ph type="sldImg" idx="2"/>
          </p:nvPr>
        </p:nvSpPr>
        <p:spPr>
          <a:xfrm>
            <a:off x="381175" y="685800"/>
            <a:ext cx="6096299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4" name="Shape 4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defRPr sz="1100"/>
            </a:lvl1pPr>
            <a:lvl2pPr lvl="1">
              <a:spcBef>
                <a:spcPts val="0"/>
              </a:spcBef>
              <a:defRPr sz="1100"/>
            </a:lvl2pPr>
            <a:lvl3pPr lvl="2">
              <a:spcBef>
                <a:spcPts val="0"/>
              </a:spcBef>
              <a:defRPr sz="1100"/>
            </a:lvl3pPr>
            <a:lvl4pPr lvl="3">
              <a:spcBef>
                <a:spcPts val="0"/>
              </a:spcBef>
              <a:defRPr sz="1100"/>
            </a:lvl4pPr>
            <a:lvl5pPr lvl="4">
              <a:spcBef>
                <a:spcPts val="0"/>
              </a:spcBef>
              <a:defRPr sz="1100"/>
            </a:lvl5pPr>
            <a:lvl6pPr lvl="5">
              <a:spcBef>
                <a:spcPts val="0"/>
              </a:spcBef>
              <a:defRPr sz="1100"/>
            </a:lvl6pPr>
            <a:lvl7pPr lvl="6">
              <a:spcBef>
                <a:spcPts val="0"/>
              </a:spcBef>
              <a:defRPr sz="1100"/>
            </a:lvl7pPr>
            <a:lvl8pPr lvl="7">
              <a:spcBef>
                <a:spcPts val="0"/>
              </a:spcBef>
              <a:defRPr sz="1100"/>
            </a:lvl8pPr>
            <a:lvl9pPr lvl="8">
              <a:spcBef>
                <a:spcPts val="0"/>
              </a:spcBef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9" name="Shape 159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160" name="Shape 16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2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5" name="Shape 265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266" name="Shape 26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woColTx">
  <p:cSld name="Title + 2 columns">
    <p:spTree>
      <p:nvGrpSpPr>
        <p:cNvPr id="1" name="Shape 6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Shape 67"/>
          <p:cNvGrpSpPr/>
          <p:nvPr/>
        </p:nvGrpSpPr>
        <p:grpSpPr>
          <a:xfrm>
            <a:off x="6172200" y="2656117"/>
            <a:ext cx="2971754" cy="2886150"/>
            <a:chOff x="6172200" y="2656117"/>
            <a:chExt cx="2971754" cy="2886150"/>
          </a:xfrm>
        </p:grpSpPr>
        <p:sp>
          <p:nvSpPr>
            <p:cNvPr id="68" name="Shape 68"/>
            <p:cNvSpPr/>
            <p:nvPr/>
          </p:nvSpPr>
          <p:spPr>
            <a:xfrm rot="9208626" flipH="1">
              <a:off x="6704903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69" name="Shape 69"/>
            <p:cNvSpPr/>
            <p:nvPr/>
          </p:nvSpPr>
          <p:spPr>
            <a:xfrm rot="9208633" flipH="1">
              <a:off x="7804300" y="3279012"/>
              <a:ext cx="877623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0" name="Shape 70"/>
            <p:cNvSpPr/>
            <p:nvPr/>
          </p:nvSpPr>
          <p:spPr>
            <a:xfrm rot="9208606" flipH="1">
              <a:off x="7481789" y="4276912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1" name="Shape 71"/>
            <p:cNvSpPr/>
            <p:nvPr/>
          </p:nvSpPr>
          <p:spPr>
            <a:xfrm rot="9208678" flipH="1">
              <a:off x="6287617" y="4657701"/>
              <a:ext cx="229659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2" name="Shape 72"/>
            <p:cNvSpPr/>
            <p:nvPr/>
          </p:nvSpPr>
          <p:spPr>
            <a:xfrm>
              <a:off x="8289303" y="2656117"/>
              <a:ext cx="854651" cy="1929079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73" name="Shape 73"/>
          <p:cNvGrpSpPr/>
          <p:nvPr/>
        </p:nvGrpSpPr>
        <p:grpSpPr>
          <a:xfrm>
            <a:off x="-32" y="-228026"/>
            <a:ext cx="2163561" cy="1347300"/>
            <a:chOff x="-32" y="-215963"/>
            <a:chExt cx="2163561" cy="1347300"/>
          </a:xfrm>
        </p:grpSpPr>
        <p:sp>
          <p:nvSpPr>
            <p:cNvPr id="74" name="Shape 74"/>
            <p:cNvSpPr/>
            <p:nvPr/>
          </p:nvSpPr>
          <p:spPr>
            <a:xfrm rot="-1591408" flipH="1">
              <a:off x="1362168" y="-63166"/>
              <a:ext cx="205102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5" name="Shape 75"/>
            <p:cNvSpPr/>
            <p:nvPr/>
          </p:nvSpPr>
          <p:spPr>
            <a:xfrm rot="-1591371" flipH="1">
              <a:off x="239462" y="-151890"/>
              <a:ext cx="434753" cy="108097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6" name="Shape 76"/>
            <p:cNvSpPr/>
            <p:nvPr/>
          </p:nvSpPr>
          <p:spPr>
            <a:xfrm rot="-1591339" flipH="1">
              <a:off x="892400" y="-169346"/>
              <a:ext cx="504373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7" name="Shape 77"/>
            <p:cNvSpPr/>
            <p:nvPr/>
          </p:nvSpPr>
          <p:spPr>
            <a:xfrm rot="-1591322" flipH="1">
              <a:off x="1818452" y="-76291"/>
              <a:ext cx="229659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78" name="Shape 78"/>
            <p:cNvSpPr/>
            <p:nvPr/>
          </p:nvSpPr>
          <p:spPr>
            <a:xfrm rot="10800000">
              <a:off x="-32" y="70724"/>
              <a:ext cx="380283" cy="858146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defRPr/>
            </a:lvl1pPr>
            <a:lvl2pPr lvl="1">
              <a:spcBef>
                <a:spcPts val="0"/>
              </a:spcBef>
              <a:defRPr/>
            </a:lvl2pPr>
            <a:lvl3pPr lvl="2">
              <a:spcBef>
                <a:spcPts val="0"/>
              </a:spcBef>
              <a:defRPr/>
            </a:lvl3pPr>
            <a:lvl4pPr lvl="3">
              <a:spcBef>
                <a:spcPts val="0"/>
              </a:spcBef>
              <a:defRPr/>
            </a:lvl4pPr>
            <a:lvl5pPr lvl="4">
              <a:spcBef>
                <a:spcPts val="0"/>
              </a:spcBef>
              <a:defRPr/>
            </a:lvl5pPr>
            <a:lvl6pPr lvl="5">
              <a:spcBef>
                <a:spcPts val="0"/>
              </a:spcBef>
              <a:defRPr/>
            </a:lvl6pPr>
            <a:lvl7pPr lvl="6">
              <a:spcBef>
                <a:spcPts val="0"/>
              </a:spcBef>
              <a:defRPr/>
            </a:lvl7pPr>
            <a:lvl8pPr lvl="7">
              <a:spcBef>
                <a:spcPts val="0"/>
              </a:spcBef>
              <a:defRPr/>
            </a:lvl8pPr>
            <a:lvl9pPr lvl="8">
              <a:spcBef>
                <a:spcPts val="0"/>
              </a:spcBef>
              <a:defRPr/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>
            <a:off x="1031425" y="1860875"/>
            <a:ext cx="2796000" cy="306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body" idx="2"/>
          </p:nvPr>
        </p:nvSpPr>
        <p:spPr>
          <a:xfrm>
            <a:off x="3995772" y="1860875"/>
            <a:ext cx="2796000" cy="3064800"/>
          </a:xfrm>
          <a:prstGeom prst="rect">
            <a:avLst/>
          </a:prstGeom>
        </p:spPr>
        <p:txBody>
          <a:bodyPr lIns="91425" tIns="91425" rIns="91425" bIns="91425" anchor="t" anchorCtr="0"/>
          <a:lstStyle>
            <a:lvl1pPr lvl="0">
              <a:spcBef>
                <a:spcPts val="0"/>
              </a:spcBef>
              <a:buSzPct val="100000"/>
              <a:defRPr sz="1800"/>
            </a:lvl1pPr>
            <a:lvl2pPr lvl="1">
              <a:spcBef>
                <a:spcPts val="0"/>
              </a:spcBef>
              <a:buSzPct val="100000"/>
              <a:defRPr sz="1800"/>
            </a:lvl2pPr>
            <a:lvl3pPr lvl="2">
              <a:spcBef>
                <a:spcPts val="0"/>
              </a:spcBef>
              <a:buSzPct val="100000"/>
              <a:defRPr sz="1800"/>
            </a:lvl3pPr>
            <a:lvl4pPr lvl="3">
              <a:spcBef>
                <a:spcPts val="0"/>
              </a:spcBef>
              <a:buSzPct val="100000"/>
              <a:defRPr sz="1800"/>
            </a:lvl4pPr>
            <a:lvl5pPr lvl="4">
              <a:spcBef>
                <a:spcPts val="0"/>
              </a:spcBef>
              <a:buSzPct val="100000"/>
              <a:defRPr sz="1800"/>
            </a:lvl5pPr>
            <a:lvl6pPr lvl="5">
              <a:spcBef>
                <a:spcPts val="0"/>
              </a:spcBef>
              <a:buSzPct val="100000"/>
              <a:defRPr sz="1800"/>
            </a:lvl6pPr>
            <a:lvl7pPr lvl="6">
              <a:spcBef>
                <a:spcPts val="0"/>
              </a:spcBef>
              <a:buSzPct val="100000"/>
              <a:defRPr sz="1800"/>
            </a:lvl7pPr>
            <a:lvl8pPr lvl="7">
              <a:spcBef>
                <a:spcPts val="0"/>
              </a:spcBef>
              <a:buSzPct val="100000"/>
              <a:defRPr sz="1800"/>
            </a:lvl8pPr>
            <a:lvl9pPr lvl="8">
              <a:spcBef>
                <a:spcPts val="0"/>
              </a:spcBef>
              <a:buSzPct val="100000"/>
              <a:defRPr sz="1800"/>
            </a:lvl9pPr>
          </a:lstStyle>
          <a:p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Blank"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8" name="Shape 128"/>
          <p:cNvGrpSpPr/>
          <p:nvPr/>
        </p:nvGrpSpPr>
        <p:grpSpPr>
          <a:xfrm>
            <a:off x="6172200" y="2656117"/>
            <a:ext cx="2971754" cy="2886150"/>
            <a:chOff x="6172200" y="2656117"/>
            <a:chExt cx="2971754" cy="2886150"/>
          </a:xfrm>
        </p:grpSpPr>
        <p:sp>
          <p:nvSpPr>
            <p:cNvPr id="129" name="Shape 129"/>
            <p:cNvSpPr/>
            <p:nvPr/>
          </p:nvSpPr>
          <p:spPr>
            <a:xfrm rot="9208626" flipH="1">
              <a:off x="6704903" y="4110434"/>
              <a:ext cx="484232" cy="1204006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0" name="Shape 130"/>
            <p:cNvSpPr/>
            <p:nvPr/>
          </p:nvSpPr>
          <p:spPr>
            <a:xfrm rot="9208633" flipH="1">
              <a:off x="7804300" y="3279012"/>
              <a:ext cx="877623" cy="2182136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1" name="Shape 131"/>
            <p:cNvSpPr/>
            <p:nvPr/>
          </p:nvSpPr>
          <p:spPr>
            <a:xfrm rot="9208606" flipH="1">
              <a:off x="7481789" y="4276912"/>
              <a:ext cx="408796" cy="101644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2" name="Shape 132"/>
            <p:cNvSpPr/>
            <p:nvPr/>
          </p:nvSpPr>
          <p:spPr>
            <a:xfrm rot="9208678" flipH="1">
              <a:off x="6287617" y="4657701"/>
              <a:ext cx="229659" cy="571018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3" name="Shape 133"/>
            <p:cNvSpPr/>
            <p:nvPr/>
          </p:nvSpPr>
          <p:spPr>
            <a:xfrm>
              <a:off x="8289303" y="2656117"/>
              <a:ext cx="854651" cy="1929079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3796BF"/>
            </a:solidFill>
            <a:ln>
              <a:noFill/>
            </a:ln>
          </p:spPr>
        </p:sp>
      </p:grpSp>
      <p:grpSp>
        <p:nvGrpSpPr>
          <p:cNvPr id="134" name="Shape 134"/>
          <p:cNvGrpSpPr/>
          <p:nvPr/>
        </p:nvGrpSpPr>
        <p:grpSpPr>
          <a:xfrm>
            <a:off x="-32" y="-228026"/>
            <a:ext cx="2163561" cy="1347300"/>
            <a:chOff x="-32" y="-215963"/>
            <a:chExt cx="2163561" cy="1347300"/>
          </a:xfrm>
        </p:grpSpPr>
        <p:sp>
          <p:nvSpPr>
            <p:cNvPr id="135" name="Shape 135"/>
            <p:cNvSpPr/>
            <p:nvPr/>
          </p:nvSpPr>
          <p:spPr>
            <a:xfrm rot="-1591408" flipH="1">
              <a:off x="1362168" y="-63166"/>
              <a:ext cx="205102" cy="509980"/>
            </a:xfrm>
            <a:prstGeom prst="flowChartManualInput">
              <a:avLst/>
            </a:prstGeom>
            <a:solidFill>
              <a:srgbClr val="3796BF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6" name="Shape 136"/>
            <p:cNvSpPr/>
            <p:nvPr/>
          </p:nvSpPr>
          <p:spPr>
            <a:xfrm rot="-1591371" flipH="1">
              <a:off x="239462" y="-151890"/>
              <a:ext cx="434753" cy="1080979"/>
            </a:xfrm>
            <a:prstGeom prst="flowChartManualInput">
              <a:avLst/>
            </a:prstGeom>
            <a:solidFill>
              <a:srgbClr val="FF9900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7" name="Shape 137"/>
            <p:cNvSpPr/>
            <p:nvPr/>
          </p:nvSpPr>
          <p:spPr>
            <a:xfrm rot="-1591339" flipH="1">
              <a:off x="892400" y="-169346"/>
              <a:ext cx="504373" cy="1254067"/>
            </a:xfrm>
            <a:prstGeom prst="flowChartManualInput">
              <a:avLst/>
            </a:prstGeom>
            <a:solidFill>
              <a:srgbClr val="81D1EC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8" name="Shape 138"/>
            <p:cNvSpPr/>
            <p:nvPr/>
          </p:nvSpPr>
          <p:spPr>
            <a:xfrm rot="-1591322" flipH="1">
              <a:off x="1818452" y="-76291"/>
              <a:ext cx="229659" cy="571018"/>
            </a:xfrm>
            <a:prstGeom prst="flowChartManualInput">
              <a:avLst/>
            </a:prstGeom>
            <a:solidFill>
              <a:srgbClr val="4BB5D9"/>
            </a:solidFill>
            <a:ln>
              <a:noFill/>
            </a:ln>
          </p:spPr>
          <p:txBody>
            <a:bodyPr lIns="91425" tIns="91425" rIns="91425" bIns="91425" anchor="ctr" anchorCtr="0">
              <a:noAutofit/>
            </a:bodyPr>
            <a:lstStyle/>
            <a:p>
              <a:pPr lvl="0">
                <a:spcBef>
                  <a:spcPts val="0"/>
                </a:spcBef>
                <a:buNone/>
              </a:pPr>
              <a:endParaRPr/>
            </a:p>
          </p:txBody>
        </p:sp>
        <p:sp>
          <p:nvSpPr>
            <p:cNvPr id="139" name="Shape 139"/>
            <p:cNvSpPr/>
            <p:nvPr/>
          </p:nvSpPr>
          <p:spPr>
            <a:xfrm rot="10800000">
              <a:off x="-32" y="70724"/>
              <a:ext cx="380283" cy="858146"/>
            </a:xfrm>
            <a:custGeom>
              <a:avLst/>
              <a:gdLst/>
              <a:ahLst/>
              <a:cxnLst/>
              <a:rect l="0" t="0" r="0" b="0"/>
              <a:pathLst>
                <a:path w="37596" h="84860" extrusionOk="0">
                  <a:moveTo>
                    <a:pt x="19066" y="0"/>
                  </a:moveTo>
                  <a:lnTo>
                    <a:pt x="0" y="9130"/>
                  </a:lnTo>
                  <a:lnTo>
                    <a:pt x="37596" y="84860"/>
                  </a:lnTo>
                  <a:lnTo>
                    <a:pt x="37596" y="37328"/>
                  </a:lnTo>
                  <a:close/>
                </a:path>
              </a:pathLst>
            </a:custGeom>
            <a:solidFill>
              <a:srgbClr val="4BB5D9"/>
            </a:solidFill>
            <a:ln>
              <a:noFill/>
            </a:ln>
          </p:spPr>
        </p:sp>
      </p:grp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hape 6"/>
          <p:cNvSpPr txBox="1">
            <a:spLocks noGrp="1"/>
          </p:cNvSpPr>
          <p:nvPr>
            <p:ph type="title"/>
          </p:nvPr>
        </p:nvSpPr>
        <p:spPr>
          <a:xfrm>
            <a:off x="1031425" y="1149725"/>
            <a:ext cx="5760300" cy="6807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lvl="0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1pPr>
            <a:lvl2pPr lvl="1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2pPr>
            <a:lvl3pPr lvl="2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3pPr>
            <a:lvl4pPr lvl="3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4pPr>
            <a:lvl5pPr lvl="4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5pPr>
            <a:lvl6pPr lvl="5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6pPr>
            <a:lvl7pPr lvl="6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7pPr>
            <a:lvl8pPr lvl="7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8pPr>
            <a:lvl9pPr lvl="8">
              <a:spcBef>
                <a:spcPts val="0"/>
              </a:spcBef>
              <a:buClr>
                <a:srgbClr val="3796BF"/>
              </a:buClr>
              <a:buSzPct val="100000"/>
              <a:buFont typeface="Oswald"/>
              <a:buNone/>
              <a:defRPr sz="3000" b="1">
                <a:solidFill>
                  <a:srgbClr val="3796BF"/>
                </a:solidFill>
                <a:latin typeface="Oswald"/>
                <a:ea typeface="Oswald"/>
                <a:cs typeface="Oswald"/>
                <a:sym typeface="Oswald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body" idx="1"/>
          </p:nvPr>
        </p:nvSpPr>
        <p:spPr>
          <a:xfrm>
            <a:off x="1031425" y="1777125"/>
            <a:ext cx="5760300" cy="2521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lvl="0">
              <a:spcBef>
                <a:spcPts val="600"/>
              </a:spcBef>
              <a:buClr>
                <a:srgbClr val="4BB5D9"/>
              </a:buClr>
              <a:buSzPct val="100000"/>
              <a:buFont typeface="Roboto Condensed"/>
              <a:buChar char="»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1pPr>
            <a:lvl2pPr lvl="1">
              <a:spcBef>
                <a:spcPts val="480"/>
              </a:spcBef>
              <a:buClr>
                <a:srgbClr val="4BB5D9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2pPr>
            <a:lvl3pPr lvl="2">
              <a:spcBef>
                <a:spcPts val="48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3pPr>
            <a:lvl4pPr lvl="3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4pPr>
            <a:lvl5pPr lvl="4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5pPr>
            <a:lvl6pPr lvl="5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buChar char="⋄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6pPr>
            <a:lvl7pPr lvl="6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7pPr>
            <a:lvl8pPr lvl="7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8pPr>
            <a:lvl9pPr lvl="8">
              <a:spcBef>
                <a:spcPts val="360"/>
              </a:spcBef>
              <a:buClr>
                <a:srgbClr val="607896"/>
              </a:buClr>
              <a:buSzPct val="100000"/>
              <a:buFont typeface="Roboto Condensed"/>
              <a:defRPr sz="2000">
                <a:solidFill>
                  <a:srgbClr val="607896"/>
                </a:solidFill>
                <a:latin typeface="Roboto Condensed"/>
                <a:ea typeface="Roboto Condensed"/>
                <a:cs typeface="Roboto Condensed"/>
                <a:sym typeface="Roboto Condensed"/>
              </a:defRPr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52" r:id="rId1"/>
    <p:sldLayoutId id="2147483656" r:id="rId2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" name="Shape 162"/>
          <p:cNvSpPr txBox="1">
            <a:spLocks noGrp="1"/>
          </p:cNvSpPr>
          <p:nvPr>
            <p:ph type="title"/>
          </p:nvPr>
        </p:nvSpPr>
        <p:spPr>
          <a:xfrm>
            <a:off x="1031424" y="571486"/>
            <a:ext cx="6040905" cy="107157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lvl="0" algn="ctr"/>
            <a: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  <a:t/>
            </a:r>
            <a:b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</a:br>
            <a: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  <a:t/>
            </a:r>
            <a:br>
              <a:rPr lang="ru-RU" sz="2400" dirty="0" smtClean="0">
                <a:latin typeface="Arial Black" pitchFamily="34" charset="0"/>
                <a:ea typeface="Roboto Condensed" charset="0"/>
                <a:cs typeface="Roboto Condensed" charset="0"/>
              </a:rPr>
            </a:br>
            <a:r>
              <a:rPr lang="ru-RU" sz="2800" dirty="0" smtClean="0">
                <a:latin typeface="Arial Black" pitchFamily="34" charset="0"/>
                <a:ea typeface="Roboto Condensed" charset="0"/>
                <a:cs typeface="Roboto Condensed" charset="0"/>
              </a:rPr>
              <a:t>Преимущество Единого </a:t>
            </a:r>
            <a:br>
              <a:rPr lang="ru-RU" sz="2800" dirty="0" smtClean="0">
                <a:latin typeface="Arial Black" pitchFamily="34" charset="0"/>
                <a:ea typeface="Roboto Condensed" charset="0"/>
                <a:cs typeface="Roboto Condensed" charset="0"/>
              </a:rPr>
            </a:br>
            <a:r>
              <a:rPr lang="tr-TR" sz="2800" dirty="0" smtClean="0">
                <a:latin typeface="Arial Black" pitchFamily="34" charset="0"/>
                <a:ea typeface="Roboto Condensed" charset="0"/>
                <a:cs typeface="Roboto Condensed" charset="0"/>
              </a:rPr>
              <a:t>Call-</a:t>
            </a:r>
            <a:r>
              <a:rPr lang="ru-RU" sz="2800" dirty="0" smtClean="0">
                <a:latin typeface="Arial Black" pitchFamily="34" charset="0"/>
                <a:ea typeface="Roboto Condensed" charset="0"/>
                <a:cs typeface="Roboto Condensed" charset="0"/>
              </a:rPr>
              <a:t>центра</a:t>
            </a:r>
          </a:p>
        </p:txBody>
      </p:sp>
      <p:sp>
        <p:nvSpPr>
          <p:cNvPr id="166" name="Shape 166"/>
          <p:cNvSpPr txBox="1">
            <a:spLocks noGrp="1"/>
          </p:cNvSpPr>
          <p:nvPr>
            <p:ph type="body" idx="2"/>
          </p:nvPr>
        </p:nvSpPr>
        <p:spPr>
          <a:xfrm>
            <a:off x="285720" y="1000114"/>
            <a:ext cx="7429552" cy="414338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2000" dirty="0" smtClean="0"/>
              <a:t> </a:t>
            </a:r>
          </a:p>
          <a:p>
            <a:pPr>
              <a:buFont typeface="Wingdings" pitchFamily="2" charset="2"/>
              <a:buChar char="Ø"/>
            </a:pPr>
            <a:endParaRPr lang="ru-RU" sz="20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Звонок бесплатный.</a:t>
            </a:r>
            <a:r>
              <a:rPr lang="en-US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endParaRPr lang="ru-RU" sz="2100" b="1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  <a:cs typeface="Times New Roman" pitchFamily="18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С</a:t>
            </a:r>
            <a:r>
              <a:rPr lang="en-US" sz="2100" b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правочно-консультативн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ая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 </a:t>
            </a:r>
            <a:r>
              <a:rPr lang="en-US" sz="2100" b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помощ</a:t>
            </a:r>
            <a:r>
              <a:rPr lang="ru-RU" sz="2100" b="1" dirty="0" err="1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ь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cs typeface="Times New Roman" pitchFamily="18" charset="0"/>
              </a:rPr>
              <a:t>.</a:t>
            </a:r>
            <a:endParaRPr lang="ru-RU" sz="2100" dirty="0" smtClean="0">
              <a:solidFill>
                <a:schemeClr val="accent1">
                  <a:lumMod val="75000"/>
                </a:schemeClr>
              </a:solidFill>
              <a:latin typeface="Arial Black" pitchFamily="34" charset="0"/>
            </a:endParaRP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Запись к врачу.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Информация о прикреплении к</a:t>
            </a:r>
          </a:p>
          <a:p>
            <a:pPr>
              <a:buNone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   поликлинике.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Прием жалоб и обращений.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Информация по лекарствам. </a:t>
            </a:r>
          </a:p>
          <a:p>
            <a:pPr>
              <a:buFont typeface="Wingdings" pitchFamily="2" charset="2"/>
              <a:buChar char="Ø"/>
            </a:pPr>
            <a:r>
              <a:rPr lang="ru-RU" sz="2100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</a:rPr>
              <a:t> </a:t>
            </a: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Решение вопросов населения по принципу     </a:t>
            </a:r>
          </a:p>
          <a:p>
            <a:pPr>
              <a:buNone/>
            </a:pPr>
            <a:r>
              <a:rPr lang="ru-RU" sz="2100" b="1" dirty="0" smtClean="0">
                <a:solidFill>
                  <a:schemeClr val="accent1">
                    <a:lumMod val="75000"/>
                  </a:schemeClr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  «здесь и сейчас».</a:t>
            </a:r>
          </a:p>
        </p:txBody>
      </p:sp>
      <p:pic>
        <p:nvPicPr>
          <p:cNvPr id="1027" name="Picture 3" descr="C:\Users\sultanov_m\Desktop\0404\123\callcenter-girls-blue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6716757" y="144475"/>
            <a:ext cx="2284399" cy="228439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26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8" name="Shape 268"/>
          <p:cNvSpPr txBox="1">
            <a:spLocks noGrp="1"/>
          </p:cNvSpPr>
          <p:nvPr>
            <p:ph type="ctrTitle" idx="4294967295"/>
          </p:nvPr>
        </p:nvSpPr>
        <p:spPr>
          <a:xfrm>
            <a:off x="685800" y="2143122"/>
            <a:ext cx="8101042" cy="1071570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r>
              <a:rPr lang="ru-RU" sz="8000" dirty="0" smtClean="0">
                <a:solidFill>
                  <a:srgbClr val="FF9900"/>
                </a:solidFill>
              </a:rPr>
              <a:t>+7 7282 41 12 12</a:t>
            </a:r>
            <a:endParaRPr lang="en" sz="8000" dirty="0">
              <a:solidFill>
                <a:srgbClr val="FF9900"/>
              </a:solidFill>
            </a:endParaRPr>
          </a:p>
        </p:txBody>
      </p:sp>
      <p:sp>
        <p:nvSpPr>
          <p:cNvPr id="269" name="Shape 269"/>
          <p:cNvSpPr txBox="1">
            <a:spLocks noGrp="1"/>
          </p:cNvSpPr>
          <p:nvPr>
            <p:ph type="subTitle" idx="4294967295"/>
          </p:nvPr>
        </p:nvSpPr>
        <p:spPr>
          <a:xfrm>
            <a:off x="857224" y="2857502"/>
            <a:ext cx="2286016" cy="500066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>
              <a:buNone/>
            </a:pPr>
            <a:r>
              <a:rPr lang="ru-RU" sz="1600" dirty="0" smtClean="0">
                <a:solidFill>
                  <a:schemeClr val="accent4">
                    <a:lumMod val="75000"/>
                  </a:schemeClr>
                </a:solidFill>
                <a:latin typeface="Arial Black" pitchFamily="34" charset="0"/>
              </a:rPr>
              <a:t>Официально Доступно Бесплатно</a:t>
            </a:r>
            <a:endParaRPr lang="ru-RU" sz="1600" dirty="0">
              <a:solidFill>
                <a:schemeClr val="accent4">
                  <a:lumMod val="75000"/>
                </a:schemeClr>
              </a:solidFill>
              <a:latin typeface="Arial Black" pitchFamily="34" charset="0"/>
            </a:endParaRPr>
          </a:p>
        </p:txBody>
      </p:sp>
      <p:sp>
        <p:nvSpPr>
          <p:cNvPr id="5" name="Shape 162"/>
          <p:cNvSpPr txBox="1">
            <a:spLocks/>
          </p:cNvSpPr>
          <p:nvPr/>
        </p:nvSpPr>
        <p:spPr>
          <a:xfrm>
            <a:off x="142844" y="1142990"/>
            <a:ext cx="8858312" cy="752138"/>
          </a:xfrm>
          <a:prstGeom prst="rect">
            <a:avLst/>
          </a:prstGeom>
        </p:spPr>
        <p:txBody>
          <a:bodyPr lIns="91425" tIns="91425" rIns="91425" bIns="91425" anchor="b" anchorCtr="0">
            <a:noAutofit/>
          </a:bodyPr>
          <a:lstStyle/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lang="ru-RU" sz="32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kumimoji="0" lang="ru-RU" sz="3200" b="1" i="0" u="none" strike="noStrike" kern="0" cap="none" spc="0" normalizeH="0" baseline="0" noProof="0" dirty="0" smtClean="0">
              <a:ln>
                <a:noFill/>
              </a:ln>
              <a:solidFill>
                <a:srgbClr val="3796BF"/>
              </a:solidFill>
              <a:effectLst/>
              <a:uLnTx/>
              <a:uFillTx/>
              <a:latin typeface="Arial Black" pitchFamily="34" charset="0"/>
              <a:ea typeface="Roboto Condensed" charset="0"/>
              <a:cs typeface="Roboto Condensed" charset="0"/>
              <a:sym typeface="Arial"/>
            </a:endParaRPr>
          </a:p>
          <a:p>
            <a:pPr algn="ctr"/>
            <a:endParaRPr lang="ru-RU" sz="3200" b="1" dirty="0" smtClean="0">
              <a:solidFill>
                <a:srgbClr val="3796BF"/>
              </a:solidFill>
              <a:latin typeface="Arial Black" pitchFamily="34" charset="0"/>
              <a:ea typeface="Roboto Condensed" charset="0"/>
              <a:cs typeface="Roboto Condensed" charset="0"/>
            </a:endParaRPr>
          </a:p>
          <a:p>
            <a:pPr algn="ctr"/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Единый </a:t>
            </a:r>
            <a:r>
              <a:rPr kumimoji="0" lang="en-US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Call-</a:t>
            </a:r>
            <a:r>
              <a:rPr kumimoji="0" lang="ru-RU" sz="2800" b="1" i="0" u="none" strike="noStrike" kern="0" cap="none" spc="0" normalizeH="0" baseline="0" noProof="0" dirty="0" smtClean="0">
                <a:ln>
                  <a:noFill/>
                </a:ln>
                <a:solidFill>
                  <a:srgbClr val="3796BF"/>
                </a:solidFill>
                <a:effectLst/>
                <a:uLnTx/>
                <a:uFillTx/>
                <a:latin typeface="Arial Black" pitchFamily="34" charset="0"/>
                <a:ea typeface="Roboto Condensed" charset="0"/>
                <a:cs typeface="Roboto Condensed" charset="0"/>
                <a:sym typeface="Arial"/>
              </a:rPr>
              <a:t>центр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</a:t>
            </a:r>
            <a:r>
              <a:rPr lang="ru-RU" sz="2800" b="1" dirty="0" err="1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Алматинской</a:t>
            </a:r>
            <a:r>
              <a:rPr lang="ru-RU" sz="2800" b="1" dirty="0" smtClean="0">
                <a:solidFill>
                  <a:srgbClr val="3796BF"/>
                </a:solidFill>
                <a:latin typeface="Arial Black" pitchFamily="34" charset="0"/>
                <a:ea typeface="Roboto Condensed" charset="0"/>
                <a:cs typeface="Roboto Condensed" charset="0"/>
              </a:rPr>
              <a:t> области</a:t>
            </a:r>
          </a:p>
        </p:txBody>
      </p:sp>
      <p:pic>
        <p:nvPicPr>
          <p:cNvPr id="2052" name="Picture 4" descr="C:\Users\sultanov_m\Desktop\0404\123\agent.pn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357554" y="3135392"/>
            <a:ext cx="2000264" cy="200810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Wolsey template">
  <a:themeElements>
    <a:clrScheme name="Custom 347">
      <a:dk1>
        <a:srgbClr val="000000"/>
      </a:dk1>
      <a:lt1>
        <a:srgbClr val="FFFFFF"/>
      </a:lt1>
      <a:dk2>
        <a:srgbClr val="666666"/>
      </a:dk2>
      <a:lt2>
        <a:srgbClr val="CCCCCC"/>
      </a:lt2>
      <a:accent1>
        <a:srgbClr val="3A81BA"/>
      </a:accent1>
      <a:accent2>
        <a:srgbClr val="D89F39"/>
      </a:accent2>
      <a:accent3>
        <a:srgbClr val="8BAB42"/>
      </a:accent3>
      <a:accent4>
        <a:srgbClr val="57A7B5"/>
      </a:accent4>
      <a:accent5>
        <a:srgbClr val="8B81D2"/>
      </a:accent5>
      <a:accent6>
        <a:srgbClr val="963334"/>
      </a:accent6>
      <a:hlink>
        <a:srgbClr val="1155CC"/>
      </a:hlink>
      <a:folHlink>
        <a:srgbClr val="6611CC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1108</TotalTime>
  <Words>58</Words>
  <PresentationFormat>Экран (16:9)</PresentationFormat>
  <Paragraphs>20</Paragraphs>
  <Slides>2</Slides>
  <Notes>2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</vt:i4>
      </vt:variant>
    </vt:vector>
  </HeadingPairs>
  <TitlesOfParts>
    <vt:vector size="9" baseType="lpstr">
      <vt:lpstr>Arial</vt:lpstr>
      <vt:lpstr>Arial Black</vt:lpstr>
      <vt:lpstr>Roboto Condensed</vt:lpstr>
      <vt:lpstr>Oswald</vt:lpstr>
      <vt:lpstr>Times New Roman</vt:lpstr>
      <vt:lpstr>Wingdings</vt:lpstr>
      <vt:lpstr>Wolsey template</vt:lpstr>
      <vt:lpstr>  Преимущество Единого  Call-центра</vt:lpstr>
      <vt:lpstr>+7 7282 41 12 12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Call-центры в РК</dc:title>
  <dc:creator>Султанов Марат Жумагельдинович</dc:creator>
  <cp:lastModifiedBy>user</cp:lastModifiedBy>
  <cp:revision>145</cp:revision>
  <dcterms:modified xsi:type="dcterms:W3CDTF">2017-05-04T03:28:16Z</dcterms:modified>
</cp:coreProperties>
</file>